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BC197-EC19-4955-A158-C9B68EED2F38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4AB39-003F-44BD-8A1B-82F58CAC29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8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4C98E-206F-423C-ABEA-5FDCB7265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7DD46D-8A56-446A-B036-3A661547D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576FE-4348-4872-B1E4-50CC3C819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042B6-47C7-483B-8DD2-DD0E0AFA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55619-7DF8-41F0-91BD-D032E850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8E34F-944C-4325-AA8E-FC440B95C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0F13A-919B-40DE-B291-EC320C222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CD95-48B3-4EF1-A554-CCA7D82B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41094-4C50-4742-A020-6C0513A2C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5AB1A-F75C-48B0-B481-EEA4D7FE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FF9822-7278-4005-81C2-4C0AA0846F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EC356F-CEB5-46C3-8448-68023A5C9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88987-5E88-4DED-BA3D-5A61A145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E7E61-CFE3-4ACB-AE9B-2B9BA798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0A260-421A-4D6B-99CE-EF6A18DE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1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E22C4-E8A8-463F-9963-2D4743DC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3E365-D3DD-489C-8B2B-DD55B469A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1E4CA-276B-426E-950C-3F549307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85C88-8B26-4724-A386-B707820AE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FA5F-96CC-4992-821B-8BFE6DEA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1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AF7E5-D9A8-41E5-8837-B38F1305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CB88F-71F5-44AF-B39A-7C614B874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7B34A-B867-48F8-A78B-A29CDB623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40A9E-F324-45AF-81BC-12467BD14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59F2D-37FC-4F15-BC6F-608469DB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9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6A86-8C1A-4C47-8C6D-85F59F3F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BBDAF-5032-403D-BFB1-CB50B2EAE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B9864-81A8-4EA7-8536-D1C1397FA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542E6-D7C9-47A9-B4D4-849E32E5E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7CB58-C8A8-474E-8C30-893B43113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533D3-F8DB-4739-B411-50735D75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9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5F180-5F04-4765-9010-4E35C34F3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21429-FA2D-4F91-9E7B-83D2E388F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3A316-90C5-40ED-B9FF-8BC627B87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DAB4B-A162-44C0-B84A-F2D9CC3CAC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FD2733-CE6C-4B4E-8AE4-5DD1B716F4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8B2682-9887-4AA2-8159-F77542518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1ED113-53F3-4752-8604-06165CBBE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17BC9-24A9-4487-9BA9-283E08738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2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6F7D1-79DE-4902-A508-A9BE0B08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21CEFC-AC1E-46A3-B901-EA7D956B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9C11E-4480-4C8D-BF43-0115CDA1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FF04FD-1110-431E-9EAD-FA969034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8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1F53C-C5BF-4A82-9BEE-B46FD82BE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984CF-8423-42A2-98BD-BB106A3F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8B08B-0648-415E-905C-B20D5905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3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C7A-3347-4084-B59E-DB87B1D0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6F44D-5BFB-4100-A457-3809D0387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5EC50-12BE-4E5C-898E-F1B99C7E6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C1604-C7A0-41AB-8848-0755B9547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11D73-7ACB-46A4-B0F2-5FC62BC5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7764D-7F4F-4586-91E7-BC6C1DE4B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D7D86-24E1-4AFC-9399-BE4B949A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1DF83-77A5-4B60-92E7-90F2A74D8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6B898-8CBC-4B23-BFE8-DEADE8E43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71455-BC7F-48D1-8E7F-8B76E24A9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801C8-BEA4-4AC6-BECF-091FB568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1B16A-235E-4270-AC59-26B2EF66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7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2C7FF-0452-496E-B2E6-1063AF39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AFD01-F043-45B6-A065-E8384E1BC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D8161-C953-4ECB-8009-0F7050E12A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415A-DC8C-4C7A-82A5-F9D0162EFFF9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82D0-A7CE-4B13-A807-67F200AC4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FA8DE-12EF-46D2-B8BC-266BD618C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161" y="173488"/>
            <a:ext cx="3618289" cy="612169"/>
          </a:xfrm>
        </p:spPr>
        <p:txBody>
          <a:bodyPr>
            <a:normAutofit fontScale="90000"/>
          </a:bodyPr>
          <a:lstStyle/>
          <a:p>
            <a:r>
              <a:rPr lang="en-US" sz="4000" b="1" u="sng">
                <a:latin typeface="+mn-lt"/>
              </a:rPr>
              <a:t> Interaction</a:t>
            </a:r>
            <a:endParaRPr lang="en-US" b="1" u="sng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BB15C-AD3E-4724-93DA-15AE7175A914}"/>
              </a:ext>
            </a:extLst>
          </p:cNvPr>
          <p:cNvSpPr txBox="1"/>
          <p:nvPr/>
        </p:nvSpPr>
        <p:spPr>
          <a:xfrm>
            <a:off x="548295" y="1000210"/>
            <a:ext cx="9274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Insulators are modelled with a tight-binding Hamiltonian too, but without the hopping.  We get something like:</a:t>
            </a:r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A8F86105-45E1-43B2-A2BE-325FDB8AB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02" y="5432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E821D1-61C0-4798-AC8D-0435D01AC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683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E2899FA-226E-4EAE-AE32-54E084409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72" y="1341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CF9025-C076-4D4A-8EB9-B07A317F8138}"/>
              </a:ext>
            </a:extLst>
          </p:cNvPr>
          <p:cNvSpPr txBox="1"/>
          <p:nvPr/>
        </p:nvSpPr>
        <p:spPr>
          <a:xfrm flipH="1">
            <a:off x="472881" y="2765505"/>
            <a:ext cx="9660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These models can often be solved exactly.  A more accurate model would take account of the electrons’ oscillations between orbitals, i.e., would take account of some polarization current. 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8F66888-F3A6-4836-B79F-56BBCFEC5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67BCDFE-F6D3-4959-9086-C22C8266F9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522627"/>
              </p:ext>
            </p:extLst>
          </p:nvPr>
        </p:nvGraphicFramePr>
        <p:xfrm>
          <a:off x="623710" y="1539413"/>
          <a:ext cx="4033132" cy="1011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1" name="Equation" r:id="rId3" imgW="2946400" imgH="736600" progId="Equation.DSMT4">
                  <p:embed/>
                </p:oleObj>
              </mc:Choice>
              <mc:Fallback>
                <p:oleObj name="Equation" r:id="rId3" imgW="2946400" imgH="736600" progId="Equation.DSMT4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710" y="1539413"/>
                        <a:ext cx="4033132" cy="10115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2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4266" y="134183"/>
            <a:ext cx="3458033" cy="612169"/>
          </a:xfrm>
        </p:spPr>
        <p:txBody>
          <a:bodyPr>
            <a:normAutofit fontScale="90000"/>
          </a:bodyPr>
          <a:lstStyle/>
          <a:p>
            <a:r>
              <a:rPr lang="en-US" sz="4000" b="1" u="sng">
                <a:latin typeface="+mn-lt"/>
              </a:rPr>
              <a:t> Excitations</a:t>
            </a:r>
            <a:endParaRPr lang="en-US" b="1" u="sng">
              <a:latin typeface="+mn-lt"/>
            </a:endParaRPr>
          </a:p>
        </p:txBody>
      </p:sp>
      <p:sp>
        <p:nvSpPr>
          <p:cNvPr id="8" name="Rectangle 19">
            <a:extLst>
              <a:ext uri="{FF2B5EF4-FFF2-40B4-BE49-F238E27FC236}">
                <a16:creationId xmlns:a16="http://schemas.microsoft.com/office/drawing/2014/main" id="{A8F86105-45E1-43B2-A2BE-325FDB8AB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002" y="5432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E821D1-61C0-4798-AC8D-0435D01AC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683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3E2899FA-226E-4EAE-AE32-54E084409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72" y="1341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CF9025-C076-4D4A-8EB9-B07A317F8138}"/>
              </a:ext>
            </a:extLst>
          </p:cNvPr>
          <p:cNvSpPr txBox="1"/>
          <p:nvPr/>
        </p:nvSpPr>
        <p:spPr>
          <a:xfrm flipH="1">
            <a:off x="472881" y="1879146"/>
            <a:ext cx="9660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The e-ph interaction just renormalizes the electron energy levels – seemingly just adds a potential energy term coming from interaction of electrons with the lattice – basically </a:t>
            </a:r>
            <a:r>
              <a:rPr lang="el-GR" sz="1400"/>
              <a:t>Δ</a:t>
            </a:r>
            <a:r>
              <a:rPr lang="en-US" sz="1400"/>
              <a:t>.  We find, for instance, 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8F66888-F3A6-4836-B79F-56BBCFEC5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67BCDFE-F6D3-4959-9086-C22C8266F9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946033"/>
              </p:ext>
            </p:extLst>
          </p:nvPr>
        </p:nvGraphicFramePr>
        <p:xfrm>
          <a:off x="550028" y="1266978"/>
          <a:ext cx="342423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Equation" r:id="rId3" imgW="2501640" imgH="355320" progId="Equation.DSMT4">
                  <p:embed/>
                </p:oleObj>
              </mc:Choice>
              <mc:Fallback>
                <p:oleObj name="Equation" r:id="rId3" imgW="2501640" imgH="3553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67BCDFE-F6D3-4959-9086-C22C8266F9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28" y="1266978"/>
                        <a:ext cx="3424238" cy="488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438DC90-FF4B-4A43-92F4-F46FAE7FC7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030528"/>
              </p:ext>
            </p:extLst>
          </p:nvPr>
        </p:nvGraphicFramePr>
        <p:xfrm>
          <a:off x="550028" y="2557920"/>
          <a:ext cx="28448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Equation" r:id="rId5" imgW="2158920" imgH="495000" progId="Equation.DSMT4">
                  <p:embed/>
                </p:oleObj>
              </mc:Choice>
              <mc:Fallback>
                <p:oleObj name="Equation" r:id="rId5" imgW="2158920" imgH="495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28" y="2557920"/>
                        <a:ext cx="2844800" cy="6540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588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</TotalTime>
  <Words>93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Equation</vt:lpstr>
      <vt:lpstr> Interaction</vt:lpstr>
      <vt:lpstr> Excitations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 and Phonons</dc:title>
  <dc:creator>Andrew Douglas</dc:creator>
  <cp:lastModifiedBy>KENNARD, SHAUNA</cp:lastModifiedBy>
  <cp:revision>88</cp:revision>
  <dcterms:created xsi:type="dcterms:W3CDTF">2019-06-02T17:45:41Z</dcterms:created>
  <dcterms:modified xsi:type="dcterms:W3CDTF">2020-01-18T17:23:38Z</dcterms:modified>
</cp:coreProperties>
</file>